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394" r:id="rId2"/>
    <p:sldId id="390" r:id="rId3"/>
    <p:sldId id="389" r:id="rId4"/>
  </p:sldIdLst>
  <p:sldSz cx="9144000" cy="6858000" type="screen4x3"/>
  <p:notesSz cx="6797675" cy="9926638"/>
  <p:embeddedFontLst>
    <p:embeddedFont>
      <p:font typeface="-윤고딕330" panose="020B0600000101010101" charset="-127"/>
      <p:regular r:id="rId6"/>
    </p:embeddedFont>
    <p:embeddedFont>
      <p:font typeface="맑은 고딕" panose="020B0503020000020004" pitchFamily="50" charset="-127"/>
      <p:regular r:id="rId7"/>
      <p:bold r:id="rId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53">
          <p15:clr>
            <a:srgbClr val="A4A3A4"/>
          </p15:clr>
        </p15:guide>
        <p15:guide id="3" orient="horz" pos="276">
          <p15:clr>
            <a:srgbClr val="A4A3A4"/>
          </p15:clr>
        </p15:guide>
        <p15:guide id="4" orient="horz" pos="547">
          <p15:clr>
            <a:srgbClr val="A4A3A4"/>
          </p15:clr>
        </p15:guide>
        <p15:guide id="5" orient="horz" pos="3884">
          <p15:clr>
            <a:srgbClr val="A4A3A4"/>
          </p15:clr>
        </p15:guide>
        <p15:guide id="6" orient="horz">
          <p15:clr>
            <a:srgbClr val="A4A3A4"/>
          </p15:clr>
        </p15:guide>
        <p15:guide id="8" orient="horz" pos="1162">
          <p15:clr>
            <a:srgbClr val="A4A3A4"/>
          </p15:clr>
        </p15:guide>
        <p15:guide id="9" orient="horz" pos="2523">
          <p15:clr>
            <a:srgbClr val="A4A3A4"/>
          </p15:clr>
        </p15:guide>
        <p15:guide id="10" orient="horz" pos="709">
          <p15:clr>
            <a:srgbClr val="A4A3A4"/>
          </p15:clr>
        </p15:guide>
        <p15:guide id="11" pos="2880">
          <p15:clr>
            <a:srgbClr val="A4A3A4"/>
          </p15:clr>
        </p15:guide>
        <p15:guide id="13" pos="5488">
          <p15:clr>
            <a:srgbClr val="A4A3A4"/>
          </p15:clr>
        </p15:guide>
        <p15:guide id="14" pos="385">
          <p15:clr>
            <a:srgbClr val="A4A3A4"/>
          </p15:clr>
        </p15:guide>
        <p15:guide id="15" pos="5375">
          <p15:clr>
            <a:srgbClr val="A4A3A4"/>
          </p15:clr>
        </p15:guide>
        <p15:guide id="16" pos="158">
          <p15:clr>
            <a:srgbClr val="A4A3A4"/>
          </p15:clr>
        </p15:guide>
        <p15:guide id="18" pos="5602" userDrawn="1">
          <p15:clr>
            <a:srgbClr val="A4A3A4"/>
          </p15:clr>
        </p15:guide>
        <p15:guide id="19" pos="2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985A"/>
    <a:srgbClr val="008FD4"/>
    <a:srgbClr val="FFFF99"/>
    <a:srgbClr val="FFFFCC"/>
    <a:srgbClr val="D9D9D9"/>
    <a:srgbClr val="CDCDCD"/>
    <a:srgbClr val="FF3300"/>
    <a:srgbClr val="FF3399"/>
    <a:srgbClr val="FF6600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86" autoAdjust="0"/>
    <p:restoredTop sz="85466" autoAdjust="0"/>
  </p:normalViewPr>
  <p:slideViewPr>
    <p:cSldViewPr>
      <p:cViewPr varScale="1">
        <p:scale>
          <a:sx n="96" d="100"/>
          <a:sy n="96" d="100"/>
        </p:scale>
        <p:origin x="2028" y="78"/>
      </p:cViewPr>
      <p:guideLst>
        <p:guide orient="horz" pos="2160"/>
        <p:guide orient="horz" pos="4053"/>
        <p:guide orient="horz" pos="276"/>
        <p:guide orient="horz" pos="547"/>
        <p:guide orient="horz" pos="3884"/>
        <p:guide orient="horz"/>
        <p:guide orient="horz" pos="1162"/>
        <p:guide orient="horz" pos="2523"/>
        <p:guide orient="horz" pos="709"/>
        <p:guide pos="2880"/>
        <p:guide pos="5488"/>
        <p:guide pos="385"/>
        <p:guide pos="5375"/>
        <p:guide pos="158"/>
        <p:guide pos="5602"/>
        <p:guide pos="2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1FB95-F53C-4780-9D14-7BC6E7CAFA5C}" type="datetimeFigureOut">
              <a:rPr lang="ko-KR" altLang="en-US" smtClean="0"/>
              <a:t>2018-04-18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94FBD-800F-4EC4-8DA0-26A5FA64BB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8261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템플릿 저작권 및 출처</a:t>
            </a:r>
            <a:r>
              <a:rPr lang="en-US" altLang="ko-KR" dirty="0" smtClean="0"/>
              <a:t>:</a:t>
            </a:r>
            <a:r>
              <a:rPr lang="en-US" altLang="ko-KR" baseline="0" dirty="0" smtClean="0"/>
              <a:t> parksehyeon.com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활용 및 공유 자유</a:t>
            </a:r>
            <a:r>
              <a:rPr lang="en-US" altLang="ko-KR" baseline="0" dirty="0" smtClean="0"/>
              <a:t> (</a:t>
            </a:r>
            <a:r>
              <a:rPr lang="ko-KR" altLang="en-US" baseline="0" dirty="0" smtClean="0"/>
              <a:t>단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출처는 밝혀주세요</a:t>
            </a:r>
            <a:r>
              <a:rPr lang="en-US" altLang="ko-KR" baseline="0" dirty="0" smtClean="0"/>
              <a:t>)</a:t>
            </a: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602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템플릿 저작권 및 출처</a:t>
            </a:r>
            <a:r>
              <a:rPr lang="en-US" altLang="ko-KR" dirty="0" smtClean="0"/>
              <a:t>:</a:t>
            </a:r>
            <a:r>
              <a:rPr lang="en-US" altLang="ko-KR" baseline="0" dirty="0" smtClean="0"/>
              <a:t> parksehyeon.com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활용 및 공유 자유</a:t>
            </a:r>
            <a:r>
              <a:rPr lang="en-US" altLang="ko-KR" baseline="0" dirty="0" smtClean="0"/>
              <a:t> (</a:t>
            </a:r>
            <a:r>
              <a:rPr lang="ko-KR" altLang="en-US" baseline="0" dirty="0" smtClean="0"/>
              <a:t>단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출처는 밝혀주세요</a:t>
            </a:r>
            <a:r>
              <a:rPr lang="en-US" altLang="ko-KR" baseline="0" dirty="0" smtClean="0"/>
              <a:t>)</a:t>
            </a: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735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템플릿 저작권 및 출처</a:t>
            </a:r>
            <a:r>
              <a:rPr lang="en-US" altLang="ko-KR" dirty="0" smtClean="0"/>
              <a:t>:</a:t>
            </a:r>
            <a:r>
              <a:rPr lang="en-US" altLang="ko-KR" baseline="0" dirty="0" smtClean="0"/>
              <a:t> parksehyeon.com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활용 및 공유 자유</a:t>
            </a:r>
            <a:r>
              <a:rPr lang="en-US" altLang="ko-KR" baseline="0" dirty="0" smtClean="0"/>
              <a:t> (</a:t>
            </a:r>
            <a:r>
              <a:rPr lang="ko-KR" altLang="en-US" baseline="0" dirty="0" smtClean="0"/>
              <a:t>단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출처는 밝혀주세요</a:t>
            </a:r>
            <a:r>
              <a:rPr lang="en-US" altLang="ko-KR" baseline="0" dirty="0" smtClean="0"/>
              <a:t>)</a:t>
            </a: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1513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8EBE-A72E-46E7-A309-F0F7C5A4087F}" type="datetimeFigureOut">
              <a:rPr lang="ko-KR" altLang="en-US" smtClean="0"/>
              <a:t>2018-04-18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9ADC-67AE-49E0-BA59-8872F5BB0C6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직사각형 11"/>
          <p:cNvSpPr/>
          <p:nvPr userDrawn="1"/>
        </p:nvSpPr>
        <p:spPr>
          <a:xfrm>
            <a:off x="430213" y="0"/>
            <a:ext cx="72000" cy="864000"/>
          </a:xfrm>
          <a:prstGeom prst="rect">
            <a:avLst/>
          </a:prstGeom>
          <a:solidFill>
            <a:srgbClr val="008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512206" y="476720"/>
            <a:ext cx="6552778" cy="432000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4248472" y="643569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ko-KR" sz="11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Copyright 2016. </a:t>
            </a:r>
            <a:r>
              <a:rPr lang="en-US" altLang="ko-KR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BGSS all rights reserved.</a:t>
            </a:r>
            <a:endParaRPr lang="ko-KR" altLang="en-US" sz="1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680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프레임워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8EBE-A72E-46E7-A309-F0F7C5A4087F}" type="datetimeFigureOut">
              <a:rPr lang="ko-KR" altLang="en-US" smtClean="0"/>
              <a:t>2018-04-18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9ADC-67AE-49E0-BA59-8872F5BB0C6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430213" y="0"/>
            <a:ext cx="72000" cy="7560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9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508396" y="386408"/>
            <a:ext cx="6552778" cy="432000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508396" y="873924"/>
            <a:ext cx="8092242" cy="900000"/>
          </a:xfrm>
        </p:spPr>
        <p:txBody>
          <a:bodyPr anchor="t">
            <a:noAutofit/>
          </a:bodyPr>
          <a:lstStyle>
            <a:lvl1pPr marL="0" indent="0" algn="just">
              <a:buNone/>
              <a:defRPr sz="160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1" name="직사각형 10"/>
          <p:cNvSpPr/>
          <p:nvPr userDrawn="1"/>
        </p:nvSpPr>
        <p:spPr>
          <a:xfrm>
            <a:off x="4464496" y="643569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ko-KR" sz="11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Copyright 2016. </a:t>
            </a:r>
            <a:r>
              <a:rPr lang="en-US" altLang="ko-KR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BGSS all rights reserved.</a:t>
            </a:r>
            <a:endParaRPr lang="ko-KR" altLang="en-US" sz="1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39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즈니스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8EBE-A72E-46E7-A309-F0F7C5A4087F}" type="datetimeFigureOut">
              <a:rPr lang="ko-KR" altLang="en-US" smtClean="0"/>
              <a:t>2018-04-18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9ADC-67AE-49E0-BA59-8872F5BB0C6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5" name="그림 4"/>
          <p:cNvPicPr preferRelativeResize="0"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57"/>
          <a:stretch/>
        </p:blipFill>
        <p:spPr>
          <a:xfrm>
            <a:off x="794" y="480745"/>
            <a:ext cx="9144000" cy="67935"/>
          </a:xfrm>
          <a:prstGeom prst="rect">
            <a:avLst/>
          </a:prstGeom>
          <a:solidFill>
            <a:srgbClr val="008FD4"/>
          </a:solidFill>
        </p:spPr>
      </p:pic>
      <p:sp>
        <p:nvSpPr>
          <p:cNvPr id="6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139567" y="111600"/>
            <a:ext cx="5670136" cy="36933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kumimoji="1" lang="ko-KR" altLang="en-US" sz="1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a typeface="맑은 고딕" pitchFamily="50" charset="-127"/>
              </a:defRPr>
            </a:lvl1pPr>
          </a:lstStyle>
          <a:p>
            <a:pPr marL="0" lvl="0"/>
            <a:endParaRPr lang="ko-KR" altLang="en-US" dirty="0"/>
          </a:p>
        </p:txBody>
      </p:sp>
      <p:sp>
        <p:nvSpPr>
          <p:cNvPr id="7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4860032" y="111600"/>
            <a:ext cx="4159530" cy="36933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 algn="r">
              <a:buNone/>
              <a:defRPr kumimoji="1" lang="ko-KR" altLang="en-US" sz="1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a typeface="맑은 고딕" pitchFamily="50" charset="-127"/>
              </a:defRPr>
            </a:lvl1pPr>
          </a:lstStyle>
          <a:p>
            <a:pPr marL="0" lvl="0"/>
            <a:endParaRPr lang="ko-KR" altLang="en-US" dirty="0"/>
          </a:p>
        </p:txBody>
      </p:sp>
      <p:sp>
        <p:nvSpPr>
          <p:cNvPr id="8" name="텍스트 개체 틀 18"/>
          <p:cNvSpPr>
            <a:spLocks noGrp="1"/>
          </p:cNvSpPr>
          <p:nvPr>
            <p:ph type="body" sz="quarter" idx="15"/>
          </p:nvPr>
        </p:nvSpPr>
        <p:spPr>
          <a:xfrm>
            <a:off x="144000" y="558801"/>
            <a:ext cx="8856000" cy="831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kumimoji="1"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lvl="0" algn="just">
              <a:spcBef>
                <a:spcPct val="50000"/>
              </a:spcBef>
            </a:pPr>
            <a:endParaRPr lang="ko-KR" altLang="en-US" dirty="0"/>
          </a:p>
        </p:txBody>
      </p:sp>
      <p:sp>
        <p:nvSpPr>
          <p:cNvPr id="10" name="직사각형 9"/>
          <p:cNvSpPr/>
          <p:nvPr userDrawn="1"/>
        </p:nvSpPr>
        <p:spPr>
          <a:xfrm>
            <a:off x="4464496" y="643569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ko-KR" sz="11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Copyright 2016. </a:t>
            </a:r>
            <a:r>
              <a:rPr lang="en-US" altLang="ko-KR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BGSS all rights reserved.</a:t>
            </a:r>
            <a:endParaRPr lang="ko-KR" altLang="en-US" sz="1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428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8EBE-A72E-46E7-A309-F0F7C5A4087F}" type="datetimeFigureOut">
              <a:rPr lang="ko-KR" altLang="en-US" smtClean="0"/>
              <a:t>2018-04-18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09ADC-67AE-49E0-BA59-8872F5BB0C6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430213" y="1096963"/>
            <a:ext cx="8281987" cy="5337175"/>
          </a:xfrm>
          <a:prstGeom prst="rect">
            <a:avLst/>
          </a:prstGeom>
          <a:solidFill>
            <a:srgbClr val="FBFBFB"/>
          </a:solidFill>
          <a:ln w="63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430213" y="0"/>
            <a:ext cx="72000" cy="864000"/>
          </a:xfrm>
          <a:prstGeom prst="rect">
            <a:avLst/>
          </a:prstGeom>
          <a:solidFill>
            <a:srgbClr val="008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8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512206" y="472944"/>
            <a:ext cx="6552778" cy="432000"/>
          </a:xfrm>
        </p:spPr>
        <p:txBody>
          <a:bodyPr anchor="ctr">
            <a:noAutofit/>
          </a:bodyPr>
          <a:lstStyle>
            <a:lvl1pPr marL="0" indent="0" algn="l">
              <a:buNone/>
              <a:defRPr sz="2800">
                <a:ln>
                  <a:solidFill>
                    <a:schemeClr val="accent1">
                      <a:alpha val="0"/>
                    </a:schemeClr>
                  </a:solidFill>
                </a:ln>
                <a:latin typeface="-윤고딕330" panose="02030504000101010101" pitchFamily="18" charset="-127"/>
                <a:ea typeface="-윤고딕330" panose="02030504000101010101" pitchFamily="18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9" name="직사각형 8"/>
          <p:cNvSpPr/>
          <p:nvPr userDrawn="1"/>
        </p:nvSpPr>
        <p:spPr>
          <a:xfrm>
            <a:off x="4248472" y="643569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ko-KR" sz="11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Copyright 2016. </a:t>
            </a:r>
            <a:r>
              <a:rPr lang="en-US" altLang="ko-KR" sz="1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BGSS all rights reserved.</a:t>
            </a:r>
            <a:endParaRPr lang="ko-KR" altLang="en-US" sz="11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779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78EBE-A72E-46E7-A309-F0F7C5A4087F}" type="datetimeFigureOut">
              <a:rPr lang="ko-KR" altLang="en-US" smtClean="0"/>
              <a:t>2018-04-18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09ADC-67AE-49E0-BA59-8872F5BB0C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688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5" r:id="rId3"/>
    <p:sldLayoutId id="2147483654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 err="1" smtClean="0"/>
              <a:t>기획예산팀</a:t>
            </a:r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5"/>
          </p:nvPr>
        </p:nvSpPr>
        <p:spPr>
          <a:xfrm>
            <a:off x="144000" y="558801"/>
            <a:ext cx="8856000" cy="338554"/>
          </a:xfrm>
          <a:solidFill>
            <a:schemeClr val="bg1"/>
          </a:solidFill>
        </p:spPr>
        <p:txBody>
          <a:bodyPr/>
          <a:lstStyle/>
          <a:p>
            <a:r>
              <a:rPr lang="ko-KR" altLang="en-US" dirty="0" err="1" smtClean="0"/>
              <a:t>ㅁ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인사례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교양동</a:t>
            </a:r>
            <a:r>
              <a:rPr lang="ko-KR" altLang="en-US" dirty="0" smtClean="0"/>
              <a:t> 외부 조각 공원조성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 - </a:t>
            </a:r>
            <a:r>
              <a:rPr lang="ko-KR" altLang="en-US" dirty="0" smtClean="0"/>
              <a:t>개선안</a:t>
            </a:r>
            <a:endParaRPr lang="en-US" altLang="ko-KR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1" b="9051"/>
          <a:stretch/>
        </p:blipFill>
        <p:spPr>
          <a:xfrm>
            <a:off x="175366" y="985080"/>
            <a:ext cx="7781009" cy="57768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5366" y="1013145"/>
            <a:ext cx="3672408" cy="1169551"/>
          </a:xfrm>
          <a:prstGeom prst="rect">
            <a:avLst/>
          </a:prstGeom>
          <a:solidFill>
            <a:schemeClr val="bg1"/>
          </a:solidFill>
          <a:ln w="41275">
            <a:solidFill>
              <a:schemeClr val="tx1">
                <a:lumMod val="95000"/>
                <a:lumOff val="5000"/>
                <a:alpha val="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ㅁ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4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공사내용ㅁ</a:t>
            </a:r>
            <a:endParaRPr lang="en-US" altLang="ko-KR" sz="1400" dirty="0">
              <a:ln>
                <a:solidFill>
                  <a:schemeClr val="accent1">
                    <a:alpha val="0"/>
                  </a:schemeClr>
                </a:solidFill>
              </a:ln>
              <a:latin typeface="+mn-ea"/>
            </a:endParaRPr>
          </a:p>
          <a:p>
            <a:endParaRPr lang="en-US" altLang="ko-KR" sz="14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+mn-ea"/>
            </a:endParaRPr>
          </a:p>
          <a:p>
            <a:r>
              <a:rPr lang="en-US" altLang="ko-KR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1. 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기존 돌 의자 이전</a:t>
            </a:r>
            <a:endParaRPr lang="en-US" altLang="ko-KR" sz="14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+mn-ea"/>
            </a:endParaRPr>
          </a:p>
          <a:p>
            <a:r>
              <a:rPr lang="en-US" altLang="ko-KR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2. </a:t>
            </a:r>
            <a:r>
              <a:rPr lang="ko-KR" altLang="en-US" sz="14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돌의자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 하부 무근</a:t>
            </a:r>
            <a:r>
              <a:rPr lang="en-US" altLang="ko-KR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(10cm) 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콘크리트 </a:t>
            </a:r>
            <a:r>
              <a:rPr lang="ko-KR" altLang="en-US" sz="14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타설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 </a:t>
            </a:r>
            <a:endParaRPr lang="en-US" altLang="ko-KR" sz="14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+mn-ea"/>
            </a:endParaRPr>
          </a:p>
          <a:p>
            <a:r>
              <a:rPr lang="en-US" altLang="ko-KR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3. 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기존 </a:t>
            </a:r>
            <a:r>
              <a:rPr lang="ko-KR" altLang="en-US" sz="14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보도블럭과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 같은 </a:t>
            </a:r>
            <a:r>
              <a:rPr lang="ko-KR" altLang="en-US" sz="14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투수블럭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 설치</a:t>
            </a:r>
            <a:endParaRPr lang="en-US" altLang="ko-KR" sz="14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3825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 err="1" smtClean="0"/>
              <a:t>기획예산팀</a:t>
            </a:r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5"/>
          </p:nvPr>
        </p:nvSpPr>
        <p:spPr>
          <a:xfrm>
            <a:off x="144000" y="558801"/>
            <a:ext cx="8856000" cy="338554"/>
          </a:xfrm>
          <a:solidFill>
            <a:schemeClr val="bg1"/>
          </a:solidFill>
        </p:spPr>
        <p:txBody>
          <a:bodyPr/>
          <a:lstStyle/>
          <a:p>
            <a:r>
              <a:rPr lang="ko-KR" altLang="en-US" dirty="0" err="1" smtClean="0"/>
              <a:t>ㅁ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인사례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교양동</a:t>
            </a:r>
            <a:r>
              <a:rPr lang="ko-KR" altLang="en-US" dirty="0" smtClean="0"/>
              <a:t> 외부 조각 공원조성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 - </a:t>
            </a:r>
            <a:r>
              <a:rPr lang="ko-KR" altLang="en-US" dirty="0" smtClean="0"/>
              <a:t>개선안</a:t>
            </a:r>
            <a:endParaRPr lang="en-US" altLang="ko-KR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8" b="9299"/>
          <a:stretch/>
        </p:blipFill>
        <p:spPr>
          <a:xfrm>
            <a:off x="122296" y="983964"/>
            <a:ext cx="7886641" cy="58248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0559" y="1028124"/>
            <a:ext cx="3672408" cy="1169551"/>
          </a:xfrm>
          <a:prstGeom prst="rect">
            <a:avLst/>
          </a:prstGeom>
          <a:solidFill>
            <a:schemeClr val="bg1"/>
          </a:solidFill>
          <a:ln w="41275">
            <a:solidFill>
              <a:schemeClr val="tx1">
                <a:lumMod val="95000"/>
                <a:lumOff val="5000"/>
                <a:alpha val="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ㅁ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 </a:t>
            </a:r>
            <a:r>
              <a:rPr lang="ko-KR" altLang="en-US" sz="14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공사내용ㅁ</a:t>
            </a:r>
            <a:endParaRPr lang="en-US" altLang="ko-KR" sz="1400" dirty="0">
              <a:ln>
                <a:solidFill>
                  <a:schemeClr val="accent1">
                    <a:alpha val="0"/>
                  </a:schemeClr>
                </a:solidFill>
              </a:ln>
              <a:latin typeface="+mn-ea"/>
            </a:endParaRPr>
          </a:p>
          <a:p>
            <a:endParaRPr lang="en-US" altLang="ko-KR" sz="14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+mn-ea"/>
            </a:endParaRPr>
          </a:p>
          <a:p>
            <a:r>
              <a:rPr lang="en-US" altLang="ko-KR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1. 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기존 돌 의자 이전</a:t>
            </a:r>
            <a:endParaRPr lang="en-US" altLang="ko-KR" sz="14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+mn-ea"/>
            </a:endParaRPr>
          </a:p>
          <a:p>
            <a:r>
              <a:rPr lang="en-US" altLang="ko-KR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2. </a:t>
            </a:r>
            <a:r>
              <a:rPr lang="ko-KR" altLang="en-US" sz="14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돌의자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 하부 무근</a:t>
            </a:r>
            <a:r>
              <a:rPr lang="en-US" altLang="ko-KR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(10cm) 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콘크리트 </a:t>
            </a:r>
            <a:r>
              <a:rPr lang="ko-KR" altLang="en-US" sz="14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타설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 </a:t>
            </a:r>
            <a:endParaRPr lang="en-US" altLang="ko-KR" sz="14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+mn-ea"/>
            </a:endParaRPr>
          </a:p>
          <a:p>
            <a:r>
              <a:rPr lang="en-US" altLang="ko-KR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3. 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기존 </a:t>
            </a:r>
            <a:r>
              <a:rPr lang="ko-KR" altLang="en-US" sz="14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보도블럭과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 같은 </a:t>
            </a:r>
            <a:r>
              <a:rPr lang="ko-KR" altLang="en-US" sz="14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투수블럭</a:t>
            </a:r>
            <a:r>
              <a:rPr lang="ko-KR" altLang="en-US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+mn-ea"/>
              </a:rPr>
              <a:t> 설치</a:t>
            </a:r>
            <a:endParaRPr lang="en-US" altLang="ko-KR" sz="1400" dirty="0" smtClean="0">
              <a:ln>
                <a:solidFill>
                  <a:schemeClr val="accent1">
                    <a:alpha val="0"/>
                  </a:schemeClr>
                </a:solidFill>
              </a:ln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5015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 err="1" smtClean="0"/>
              <a:t>기획예산팀</a:t>
            </a:r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5"/>
          </p:nvPr>
        </p:nvSpPr>
        <p:spPr>
          <a:xfrm>
            <a:off x="144000" y="558801"/>
            <a:ext cx="8856000" cy="338554"/>
          </a:xfrm>
          <a:solidFill>
            <a:schemeClr val="bg1"/>
          </a:solidFill>
        </p:spPr>
        <p:txBody>
          <a:bodyPr/>
          <a:lstStyle/>
          <a:p>
            <a:r>
              <a:rPr lang="ko-KR" altLang="en-US" dirty="0" err="1" smtClean="0"/>
              <a:t>ㅁ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인사례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교양동</a:t>
            </a:r>
            <a:r>
              <a:rPr lang="ko-KR" altLang="en-US" dirty="0" smtClean="0"/>
              <a:t> 외부 조각 공원조성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 - </a:t>
            </a:r>
            <a:r>
              <a:rPr lang="ko-KR" altLang="en-US" dirty="0" err="1" smtClean="0"/>
              <a:t>공사안</a:t>
            </a:r>
            <a:endParaRPr lang="en-US" altLang="ko-KR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4" b="9344"/>
          <a:stretch/>
        </p:blipFill>
        <p:spPr>
          <a:xfrm>
            <a:off x="140164" y="977602"/>
            <a:ext cx="7705644" cy="576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70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8FD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solidFill>
            <a:schemeClr val="bg1">
              <a:lumMod val="65000"/>
              <a:alpha val="0"/>
            </a:schemeClr>
          </a:solidFill>
        </a:ln>
      </a:spPr>
      <a:bodyPr wrap="none" rtlCol="0">
        <a:spAutoFit/>
      </a:bodyPr>
      <a:lstStyle>
        <a:defPPr>
          <a:defRPr sz="1600" dirty="0" smtClean="0">
            <a:ln>
              <a:solidFill>
                <a:schemeClr val="accent1">
                  <a:alpha val="0"/>
                </a:schemeClr>
              </a:solidFill>
            </a:ln>
            <a:latin typeface="+mn-e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10798</TotalTime>
  <Words>137</Words>
  <Application>Microsoft Office PowerPoint</Application>
  <PresentationFormat>화면 슬라이드 쇼(4:3)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-윤고딕330</vt:lpstr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Olorin</dc:creator>
  <cp:lastModifiedBy>hn</cp:lastModifiedBy>
  <cp:revision>398</cp:revision>
  <cp:lastPrinted>2016-03-04T04:15:12Z</cp:lastPrinted>
  <dcterms:created xsi:type="dcterms:W3CDTF">2014-04-20T03:55:36Z</dcterms:created>
  <dcterms:modified xsi:type="dcterms:W3CDTF">2018-04-18T04:39:55Z</dcterms:modified>
</cp:coreProperties>
</file>