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알 수 없는 사용자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9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5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96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10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75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8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4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78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7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824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57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55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24C25-732C-4F3E-B748-188B2080FFCC}" type="datetimeFigureOut">
              <a:rPr lang="ko-KR" altLang="en-US" smtClean="0"/>
              <a:t>2020-11-27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1D253-6DAB-471A-BF74-D0854F7E0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31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13" name="push.wav"/>
          </p:stSnd>
        </p:sndAc>
      </p:transition>
    </mc:Choice>
    <mc:Fallback xmlns="">
      <p:transition spd="slow">
        <p:fade/>
        <p:sndAc>
          <p:stSnd>
            <p:snd r:embed="rId14" name="push.wav"/>
          </p:stSnd>
        </p:sndAc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>
            <a:extLst>
              <a:ext uri="{FF2B5EF4-FFF2-40B4-BE49-F238E27FC236}">
                <a16:creationId xmlns:a16="http://schemas.microsoft.com/office/drawing/2014/main" xmlns="" id="{5C9E4925-1500-CC45-9FB3-B739892F2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2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57976826"/>
              </p:ext>
            </p:extLst>
          </p:nvPr>
        </p:nvGraphicFramePr>
        <p:xfrm>
          <a:off x="1529542" y="801142"/>
          <a:ext cx="9331225" cy="47960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3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8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70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624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03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총학생회</a:t>
                      </a: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등급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총학생회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등급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정책국</a:t>
                      </a: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문화 </a:t>
                      </a:r>
                      <a:r>
                        <a:rPr lang="ko-KR" altLang="en-US" sz="1600" b="1" dirty="0" err="1" smtClean="0"/>
                        <a:t>체육국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기획국</a:t>
                      </a: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행사국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A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사무국</a:t>
                      </a: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연대국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A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대외 협력국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A-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운영 지원국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A+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홍보국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A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IT</a:t>
                      </a:r>
                      <a:r>
                        <a:rPr lang="ko-KR" altLang="en-US" sz="1600" b="1" baseline="0" dirty="0"/>
                        <a:t> </a:t>
                      </a:r>
                      <a:r>
                        <a:rPr lang="ko-KR" altLang="en-US" sz="1600" b="1" dirty="0" err="1"/>
                        <a:t>복지국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B+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인권 관리국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B+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여론 수렴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A-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시설 관리국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봉사국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취업국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B-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대내 협력국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D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9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관리국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</a:t>
                      </a:r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21475" y="6048555"/>
            <a:ext cx="8354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HY견명조" pitchFamily="18" charset="-127"/>
                <a:ea typeface="HY견명조" pitchFamily="18" charset="-127"/>
              </a:rPr>
              <a:t>※ </a:t>
            </a:r>
            <a:r>
              <a:rPr lang="ko-KR" altLang="en-US" sz="1600" b="1" dirty="0" smtClean="0">
                <a:latin typeface="HY견명조" pitchFamily="18" charset="-127"/>
                <a:ea typeface="HY견명조" pitchFamily="18" charset="-127"/>
              </a:rPr>
              <a:t>총학생회는 점수의 세분화를 위해 </a:t>
            </a:r>
            <a:r>
              <a:rPr lang="en-US" altLang="ko-KR" sz="1600" b="1" dirty="0" smtClean="0">
                <a:latin typeface="HY견명조" pitchFamily="18" charset="-127"/>
                <a:ea typeface="HY견명조" pitchFamily="18" charset="-127"/>
              </a:rPr>
              <a:t>+,- </a:t>
            </a:r>
            <a:r>
              <a:rPr lang="ko-KR" altLang="en-US" sz="1600" b="1" dirty="0" smtClean="0">
                <a:latin typeface="HY견명조" pitchFamily="18" charset="-127"/>
                <a:ea typeface="HY견명조" pitchFamily="18" charset="-127"/>
              </a:rPr>
              <a:t>등급을 사용하였습니다</a:t>
            </a:r>
            <a:r>
              <a:rPr lang="en-US" altLang="ko-KR" sz="1600" b="1" dirty="0" smtClean="0">
                <a:latin typeface="HY견명조" pitchFamily="18" charset="-127"/>
                <a:ea typeface="HY견명조" pitchFamily="18" charset="-127"/>
              </a:rPr>
              <a:t>.</a:t>
            </a:r>
            <a:endParaRPr lang="en-US" altLang="ko-KR" sz="16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8457" y="235528"/>
            <a:ext cx="6295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총학생회 면대면 감사결과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19166" y="5680375"/>
            <a:ext cx="914400" cy="105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800" spc="2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사</a:t>
            </a:r>
            <a:r>
              <a:rPr lang="ko-KR" altLang="en-US" sz="1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使</a:t>
            </a:r>
            <a:r>
              <a:rPr lang="ko-KR" altLang="en-US" sz="2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en-US" altLang="ko-KR" sz="2800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lnSpc>
                <a:spcPts val="4000"/>
              </a:lnSpc>
            </a:pPr>
            <a:r>
              <a:rPr lang="ko-KR" altLang="en-US" sz="2800" spc="2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명</a:t>
            </a:r>
            <a:r>
              <a:rPr lang="ko-KR" altLang="en-US" sz="1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明</a:t>
            </a:r>
            <a:endParaRPr lang="ko-KR" altLang="en-US" sz="1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876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24108236"/>
              </p:ext>
            </p:extLst>
          </p:nvPr>
        </p:nvGraphicFramePr>
        <p:xfrm>
          <a:off x="1470104" y="708919"/>
          <a:ext cx="9331225" cy="47960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856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828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2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36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자치기구명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단과대학 등급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사무 등급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총동아리연합회</a:t>
                      </a:r>
                      <a:endParaRPr lang="ko-KR" altLang="en-US" sz="16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문과대학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공과대학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생명나노대학</a:t>
                      </a:r>
                      <a:endParaRPr lang="ko-KR" altLang="en-US" sz="16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9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법정대학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경상대학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/>
                        <a:t>사회적경제융합대학</a:t>
                      </a:r>
                      <a:endParaRPr lang="ko-KR" altLang="en-US" sz="16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8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사범대학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2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조형예술학부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22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LSGB</a:t>
                      </a:r>
                      <a:endParaRPr lang="ko-KR" altLang="en-US" sz="16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89761" y="5886334"/>
            <a:ext cx="9339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HY견명조" pitchFamily="18" charset="-127"/>
                <a:ea typeface="HY견명조" pitchFamily="18" charset="-127"/>
              </a:rPr>
              <a:t>※ </a:t>
            </a:r>
            <a:r>
              <a:rPr lang="ko-KR" altLang="en-US" sz="1600" b="1" dirty="0" smtClean="0">
                <a:latin typeface="HY견명조" pitchFamily="18" charset="-127"/>
                <a:ea typeface="HY견명조" pitchFamily="18" charset="-127"/>
              </a:rPr>
              <a:t>단과대학은 코로나로 인한 면대면 감사 축소로 사무감사만  단일 시행 하였으며 각 단과대학의 등급은 감사자료로 평가 되었습니다</a:t>
            </a:r>
            <a:r>
              <a:rPr lang="en-US" altLang="ko-KR" sz="1600" b="1" dirty="0" smtClean="0">
                <a:latin typeface="HY견명조" pitchFamily="18" charset="-127"/>
                <a:ea typeface="HY견명조" pitchFamily="18" charset="-127"/>
              </a:rPr>
              <a:t>. </a:t>
            </a:r>
            <a:endParaRPr lang="en-US" altLang="ko-KR" sz="16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8457" y="193963"/>
            <a:ext cx="6295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자치기구 면대면 감사결과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19166" y="5680375"/>
            <a:ext cx="914400" cy="105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800" spc="2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사</a:t>
            </a:r>
            <a:r>
              <a:rPr lang="ko-KR" altLang="en-US" sz="1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使</a:t>
            </a:r>
            <a:r>
              <a:rPr lang="ko-KR" altLang="en-US" sz="2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en-US" altLang="ko-KR" sz="2800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lnSpc>
                <a:spcPts val="4000"/>
              </a:lnSpc>
            </a:pPr>
            <a:r>
              <a:rPr lang="ko-KR" altLang="en-US" sz="2800" spc="2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명</a:t>
            </a:r>
            <a:r>
              <a:rPr lang="ko-KR" altLang="en-US" sz="1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明</a:t>
            </a:r>
            <a:endParaRPr lang="ko-KR" altLang="en-US" sz="1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307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125</Words>
  <Application>Microsoft Office PowerPoint</Application>
  <PresentationFormat>사용자 지정</PresentationFormat>
  <Paragraphs>79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cso1031@naver.com</dc:creator>
  <cp:lastModifiedBy>김연호</cp:lastModifiedBy>
  <cp:revision>15</cp:revision>
  <dcterms:created xsi:type="dcterms:W3CDTF">2020-11-24T11:13:45Z</dcterms:created>
  <dcterms:modified xsi:type="dcterms:W3CDTF">2020-11-27T07:29:00Z</dcterms:modified>
</cp:coreProperties>
</file>